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1B908-6B62-452B-93C3-4B89CB9F273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7D333-6A79-437A-B8A6-F21018666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633-6B34-40B3-9212-860C48A051F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88CB-42DF-4295-982E-4392AECA8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633-6B34-40B3-9212-860C48A051F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88CB-42DF-4295-982E-4392AECA8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633-6B34-40B3-9212-860C48A051F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88CB-42DF-4295-982E-4392AECA8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633-6B34-40B3-9212-860C48A051F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88CB-42DF-4295-982E-4392AECA8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633-6B34-40B3-9212-860C48A051F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88CB-42DF-4295-982E-4392AECA8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633-6B34-40B3-9212-860C48A051F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88CB-42DF-4295-982E-4392AECA8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633-6B34-40B3-9212-860C48A051F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88CB-42DF-4295-982E-4392AECA8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633-6B34-40B3-9212-860C48A051F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88CB-42DF-4295-982E-4392AECA8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633-6B34-40B3-9212-860C48A051F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88CB-42DF-4295-982E-4392AECA8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633-6B34-40B3-9212-860C48A051F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88CB-42DF-4295-982E-4392AECA8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6633-6B34-40B3-9212-860C48A051F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88CB-42DF-4295-982E-4392AECA8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86633-6B34-40B3-9212-860C48A051F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E88CB-42DF-4295-982E-4392AECA8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rohova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3" y="-4763"/>
            <a:ext cx="7521575" cy="6869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itchFamily="34" charset="-128"/>
                <a:cs typeface="Myriad Arabic" pitchFamily="50" charset="-78"/>
              </a:rPr>
              <a:t>Быстрорастворимые бумажные полотенца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itchFamily="34" charset="-128"/>
                <a:cs typeface="Myriad Arabic" pitchFamily="50" charset="-78"/>
              </a:rPr>
              <a:t>Veiro Professional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itchFamily="34" charset="-128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itchFamily="34" charset="-128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640960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Отличное решение для мест с вакуумной системой </a:t>
            </a:r>
            <a:r>
              <a:rPr lang="ru-RU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канализации</a:t>
            </a:r>
            <a:endParaRPr lang="en-US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1"/>
            <a:ext cx="8208912" cy="4392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3399"/>
                </a:solidFill>
              </a:rPr>
              <a:t>	</a:t>
            </a:r>
            <a:r>
              <a:rPr lang="ru-RU" sz="2000" b="1" dirty="0" smtClean="0">
                <a:solidFill>
                  <a:srgbClr val="003399"/>
                </a:solidFill>
              </a:rPr>
              <a:t>Для  идеального сервиса  очень важно поддерживать чистоту,  комфорт и функциональность  туалетных комнат.  Проблема возникновения засоров в трубах отрицательно влияет на имидж компании.</a:t>
            </a:r>
          </a:p>
          <a:p>
            <a:pPr algn="just"/>
            <a:r>
              <a:rPr lang="en-US" sz="2000" b="1" dirty="0" smtClean="0">
                <a:solidFill>
                  <a:srgbClr val="003399"/>
                </a:solidFill>
              </a:rPr>
              <a:t>	</a:t>
            </a:r>
            <a:r>
              <a:rPr lang="ru-RU" sz="2000" b="1" dirty="0" smtClean="0">
                <a:solidFill>
                  <a:srgbClr val="003399"/>
                </a:solidFill>
              </a:rPr>
              <a:t>Далеко не всегда и не везде бумажные полотенца выбрасываются строго в контейнер для мусора,  во многих общественных местах, например, в самолетах, на кораблях и железнодорожном транспорте, посетители зачастую выкидывают использованные полотенца в унитаз, что может привести к образованию засоров.</a:t>
            </a:r>
          </a:p>
          <a:p>
            <a:pPr algn="just"/>
            <a:r>
              <a:rPr lang="ru-RU" sz="2000" b="1" dirty="0" smtClean="0">
                <a:solidFill>
                  <a:srgbClr val="003399"/>
                </a:solidFill>
              </a:rPr>
              <a:t>	Для решения этой проблемы компания "ТК "СЕРВИС"  предлагает Вам использовать быстрорастворимые полотенца Veiro </a:t>
            </a:r>
            <a:r>
              <a:rPr lang="en-US" sz="2000" b="1" dirty="0" smtClean="0">
                <a:solidFill>
                  <a:srgbClr val="003399"/>
                </a:solidFill>
              </a:rPr>
              <a:t>P</a:t>
            </a:r>
            <a:r>
              <a:rPr lang="ru-RU" sz="2000" b="1" dirty="0" smtClean="0">
                <a:solidFill>
                  <a:srgbClr val="003399"/>
                </a:solidFill>
              </a:rPr>
              <a:t>rofessional  KZ312.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4437112"/>
            <a:ext cx="8003232" cy="2149699"/>
          </a:xfrm>
        </p:spPr>
        <p:txBody>
          <a:bodyPr>
            <a:normAutofit fontScale="40000" lnSpcReduction="20000"/>
          </a:bodyPr>
          <a:lstStyle/>
          <a:p>
            <a:r>
              <a:rPr lang="ru-RU" sz="4900" b="1" dirty="0" smtClean="0">
                <a:solidFill>
                  <a:srgbClr val="003399"/>
                </a:solidFill>
              </a:rPr>
              <a:t>Они </a:t>
            </a:r>
            <a:r>
              <a:rPr lang="ru-RU" sz="4900" b="1" dirty="0">
                <a:solidFill>
                  <a:srgbClr val="003399"/>
                </a:solidFill>
              </a:rPr>
              <a:t>отличаются  исключительной мягкостью и высокой впитывающей способностью и при этом не засоряют трубы.</a:t>
            </a:r>
          </a:p>
          <a:p>
            <a:r>
              <a:rPr lang="ru-RU" sz="4900" b="1" dirty="0" smtClean="0">
                <a:solidFill>
                  <a:srgbClr val="003399"/>
                </a:solidFill>
              </a:rPr>
              <a:t>Быстрорастворимые </a:t>
            </a:r>
            <a:r>
              <a:rPr lang="ru-RU" sz="4900" b="1" dirty="0">
                <a:solidFill>
                  <a:srgbClr val="003399"/>
                </a:solidFill>
              </a:rPr>
              <a:t>полотенца отлично  подойдут для мест с вакуумной системой канализации и для биотуалетов.</a:t>
            </a:r>
            <a:r>
              <a:rPr lang="ru-RU" sz="4900" dirty="0" smtClean="0">
                <a:solidFill>
                  <a:srgbClr val="003399"/>
                </a:solidFill>
              </a:rPr>
              <a:t/>
            </a:r>
            <a:br>
              <a:rPr lang="ru-RU" sz="4900" dirty="0" smtClean="0">
                <a:solidFill>
                  <a:srgbClr val="003399"/>
                </a:solidFill>
              </a:rPr>
            </a:br>
            <a:r>
              <a:rPr lang="ru-RU" sz="4900" dirty="0" smtClean="0">
                <a:solidFill>
                  <a:srgbClr val="003399"/>
                </a:solidFill>
              </a:rPr>
              <a:t/>
            </a:r>
            <a:br>
              <a:rPr lang="ru-RU" sz="4900" dirty="0" smtClean="0">
                <a:solidFill>
                  <a:srgbClr val="003399"/>
                </a:solidFill>
              </a:rPr>
            </a:br>
            <a:r>
              <a:rPr lang="ru-RU" sz="5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Рекомендуется для применения в самолетах, на </a:t>
            </a:r>
            <a:r>
              <a:rPr lang="ru-RU" sz="55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кораблях</a:t>
            </a:r>
          </a:p>
          <a:p>
            <a:pPr>
              <a:buNone/>
            </a:pPr>
            <a:r>
              <a:rPr lang="ru-RU" sz="55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5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железнодорожном транспорте.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itchFamily="34" charset="-128"/>
                <a:cs typeface="Myriad Arabic" pitchFamily="50" charset="-78"/>
              </a:rPr>
              <a:t>Быстрорастворимые бумажные полотенца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itchFamily="34" charset="-128"/>
                <a:cs typeface="Myriad Arabic" pitchFamily="50" charset="-78"/>
              </a:rPr>
              <a:t>Veiro Professional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itchFamily="34" charset="-128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itchFamily="34" charset="-128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itchFamily="34" charset="-128"/>
            </a:endParaRPr>
          </a:p>
        </p:txBody>
      </p:sp>
      <p:pic>
        <p:nvPicPr>
          <p:cNvPr id="2051" name="Picture 3" descr="C:\НАСТЯ\ПО САЙТУ\ТОРГОВЫЕ МАРКИ\535cf5d29b0e483239b90429b609a4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962" y="1628800"/>
            <a:ext cx="3892479" cy="2016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1124744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Распускаемость в воде</a:t>
            </a:r>
            <a:r>
              <a:rPr lang="en-US" b="1" dirty="0" smtClean="0">
                <a:solidFill>
                  <a:srgbClr val="003399"/>
                </a:solidFill>
              </a:rPr>
              <a:t> -</a:t>
            </a:r>
            <a:r>
              <a:rPr lang="ru-RU" b="1" dirty="0" smtClean="0">
                <a:solidFill>
                  <a:srgbClr val="003399"/>
                </a:solidFill>
              </a:rPr>
              <a:t> 25 секунд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Сырье - 100% целлюлоза, 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Цвет - белый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Слойность - 2 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Плотность 2сл. - 36 г/м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Размеры листа - 24х21,6 см 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Сложение - "</a:t>
            </a:r>
            <a:r>
              <a:rPr lang="en-US" b="1" dirty="0" smtClean="0">
                <a:solidFill>
                  <a:srgbClr val="003399"/>
                </a:solidFill>
              </a:rPr>
              <a:t>Z</a:t>
            </a:r>
            <a:r>
              <a:rPr lang="ru-RU" b="1" dirty="0" smtClean="0">
                <a:solidFill>
                  <a:srgbClr val="003399"/>
                </a:solidFill>
              </a:rPr>
              <a:t>"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Листов в упаковке – 200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Размеры упаковки - 21,6х8х14 см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Упаковка – бумажный амбалаж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Вес упаковки – 255г 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72</Words>
  <Application>Microsoft Office PowerPoint</Application>
  <PresentationFormat>Экран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Быстрорастворимые бумажные полотенца Veiro Professional </vt:lpstr>
      <vt:lpstr>Быстрорастворимые бумажные полотенца Veiro Professional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Dorohova</dc:creator>
  <cp:lastModifiedBy>Dorohova</cp:lastModifiedBy>
  <cp:revision>31</cp:revision>
  <dcterms:created xsi:type="dcterms:W3CDTF">2016-06-29T09:59:24Z</dcterms:created>
  <dcterms:modified xsi:type="dcterms:W3CDTF">2016-11-25T12:24:20Z</dcterms:modified>
</cp:coreProperties>
</file>